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81" r:id="rId2"/>
  </p:sldIdLst>
  <p:sldSz cx="9144000" cy="6858000" type="letter"/>
  <p:notesSz cx="6858000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i="1" kern="1200">
        <a:solidFill>
          <a:schemeClr val="tx2"/>
        </a:solidFill>
        <a:latin typeface="Bookman Old Style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i="1" kern="1200">
        <a:solidFill>
          <a:schemeClr val="tx2"/>
        </a:solidFill>
        <a:latin typeface="Bookman Old Style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i="1" kern="1200">
        <a:solidFill>
          <a:schemeClr val="tx2"/>
        </a:solidFill>
        <a:latin typeface="Bookman Old Style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i="1" kern="1200">
        <a:solidFill>
          <a:schemeClr val="tx2"/>
        </a:solidFill>
        <a:latin typeface="Bookman Old Style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i="1" kern="1200">
        <a:solidFill>
          <a:schemeClr val="tx2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sz="2000" b="1" i="1" kern="1200">
        <a:solidFill>
          <a:schemeClr val="tx2"/>
        </a:solidFill>
        <a:latin typeface="Bookman Old Style" pitchFamily="18" charset="0"/>
        <a:ea typeface="+mn-ea"/>
        <a:cs typeface="+mn-cs"/>
      </a:defRPr>
    </a:lvl6pPr>
    <a:lvl7pPr marL="2743200" algn="l" defTabSz="914400" rtl="0" eaLnBrk="1" latinLnBrk="0" hangingPunct="1">
      <a:defRPr sz="2000" b="1" i="1" kern="1200">
        <a:solidFill>
          <a:schemeClr val="tx2"/>
        </a:solidFill>
        <a:latin typeface="Bookman Old Style" pitchFamily="18" charset="0"/>
        <a:ea typeface="+mn-ea"/>
        <a:cs typeface="+mn-cs"/>
      </a:defRPr>
    </a:lvl7pPr>
    <a:lvl8pPr marL="3200400" algn="l" defTabSz="914400" rtl="0" eaLnBrk="1" latinLnBrk="0" hangingPunct="1">
      <a:defRPr sz="2000" b="1" i="1" kern="1200">
        <a:solidFill>
          <a:schemeClr val="tx2"/>
        </a:solidFill>
        <a:latin typeface="Bookman Old Style" pitchFamily="18" charset="0"/>
        <a:ea typeface="+mn-ea"/>
        <a:cs typeface="+mn-cs"/>
      </a:defRPr>
    </a:lvl8pPr>
    <a:lvl9pPr marL="3657600" algn="l" defTabSz="914400" rtl="0" eaLnBrk="1" latinLnBrk="0" hangingPunct="1">
      <a:defRPr sz="2000" b="1" i="1" kern="1200">
        <a:solidFill>
          <a:schemeClr val="tx2"/>
        </a:solidFill>
        <a:latin typeface="Bookman Old Styl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969696"/>
    <a:srgbClr val="6699FF"/>
    <a:srgbClr val="0000E8"/>
    <a:srgbClr val="0000F4"/>
    <a:srgbClr val="FF3300"/>
    <a:srgbClr val="DADADA"/>
    <a:srgbClr val="51D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804" y="-240"/>
      </p:cViewPr>
      <p:guideLst>
        <p:guide orient="horz" pos="1741"/>
        <p:guide pos="28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96" y="1596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59113" y="8848725"/>
            <a:ext cx="741362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158" tIns="45391" rIns="89158" bIns="45391">
            <a:spAutoFit/>
          </a:bodyPr>
          <a:lstStyle/>
          <a:p>
            <a:pPr algn="ctr" defTabSz="887413">
              <a:lnSpc>
                <a:spcPct val="90000"/>
              </a:lnSpc>
              <a:defRPr/>
            </a:pPr>
            <a:r>
              <a:rPr lang="en-US" sz="1200" b="0" i="0">
                <a:solidFill>
                  <a:schemeClr val="tx1"/>
                </a:solidFill>
                <a:latin typeface="Book Antiqua" pitchFamily="18" charset="0"/>
              </a:rPr>
              <a:t>Page </a:t>
            </a:r>
            <a:fld id="{C863B768-E682-463B-A2B5-BEAF63EFA02F}" type="slidenum">
              <a:rPr lang="en-US" sz="1200" b="0" i="0">
                <a:solidFill>
                  <a:schemeClr val="tx1"/>
                </a:solidFill>
                <a:latin typeface="Book Antiqua" pitchFamily="18" charset="0"/>
              </a:rPr>
              <a:pPr algn="ctr" defTabSz="887413">
                <a:lnSpc>
                  <a:spcPct val="90000"/>
                </a:lnSpc>
                <a:defRPr/>
              </a:pPr>
              <a:t>‹#›</a:t>
            </a:fld>
            <a:endParaRPr lang="en-US" sz="1200" b="0" i="0">
              <a:solidFill>
                <a:schemeClr val="tx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7253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401" tIns="45391" rIns="92401" bIns="453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59113" y="8848725"/>
            <a:ext cx="741362" cy="257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89158" tIns="45391" rIns="89158" bIns="45391">
            <a:spAutoFit/>
          </a:bodyPr>
          <a:lstStyle/>
          <a:p>
            <a:pPr algn="ctr" defTabSz="887413">
              <a:lnSpc>
                <a:spcPct val="90000"/>
              </a:lnSpc>
              <a:defRPr/>
            </a:pPr>
            <a:r>
              <a:rPr lang="en-US" sz="1200" b="0" i="0">
                <a:solidFill>
                  <a:schemeClr val="tx1"/>
                </a:solidFill>
                <a:latin typeface="Book Antiqua" pitchFamily="18" charset="0"/>
              </a:rPr>
              <a:t>Page </a:t>
            </a:r>
            <a:fld id="{51ACEC33-C1F3-4878-AB27-3E83AFEE841C}" type="slidenum">
              <a:rPr lang="en-US" sz="1200" b="0" i="0">
                <a:solidFill>
                  <a:schemeClr val="tx1"/>
                </a:solidFill>
                <a:latin typeface="Book Antiqua" pitchFamily="18" charset="0"/>
              </a:rPr>
              <a:pPr algn="ctr" defTabSz="887413">
                <a:lnSpc>
                  <a:spcPct val="90000"/>
                </a:lnSpc>
                <a:defRPr/>
              </a:pPr>
              <a:t>‹#›</a:t>
            </a:fld>
            <a:endParaRPr lang="en-US" sz="1200" b="0" i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8075" y="698500"/>
            <a:ext cx="4643438" cy="34845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194955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50" y="271463"/>
            <a:ext cx="1795463" cy="55292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271463"/>
            <a:ext cx="5238750" cy="55292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752600" y="271463"/>
            <a:ext cx="7186613" cy="5529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685925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685925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8000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1776413" y="271463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27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685925"/>
            <a:ext cx="71628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l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l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Text Box 2"/>
          <p:cNvSpPr txBox="1">
            <a:spLocks noChangeArrowheads="1"/>
          </p:cNvSpPr>
          <p:nvPr/>
        </p:nvSpPr>
        <p:spPr bwMode="auto">
          <a:xfrm>
            <a:off x="152400" y="5527675"/>
            <a:ext cx="8858250" cy="1311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0000F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When Directed to Shelter In-Place, Proceed to conference room. Run Shelter In-Place Checklist and Complete Required Actions – Report Status Changes to Your Unit Control Center and </a:t>
            </a:r>
            <a:r>
              <a:rPr lang="en-US" u="sng" dirty="0">
                <a:solidFill>
                  <a:srgbClr val="0000F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All</a:t>
            </a:r>
            <a:r>
              <a:rPr lang="en-US" dirty="0">
                <a:solidFill>
                  <a:srgbClr val="0000F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Emergencies to 911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222625" y="1466850"/>
            <a:ext cx="2933700" cy="2600325"/>
          </a:xfrm>
          <a:noFill/>
        </p:spPr>
      </p:pic>
      <p:sp>
        <p:nvSpPr>
          <p:cNvPr id="551940" name="Text Box 4"/>
          <p:cNvSpPr txBox="1">
            <a:spLocks noChangeArrowheads="1"/>
          </p:cNvSpPr>
          <p:nvPr/>
        </p:nvSpPr>
        <p:spPr bwMode="auto">
          <a:xfrm>
            <a:off x="984250" y="2740025"/>
            <a:ext cx="1130300" cy="15684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9600" dirty="0">
                <a:solidFill>
                  <a:srgbClr val="0000E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H</a:t>
            </a:r>
          </a:p>
        </p:txBody>
      </p:sp>
      <p:sp>
        <p:nvSpPr>
          <p:cNvPr id="551941" name="Text Box 5"/>
          <p:cNvSpPr txBox="1">
            <a:spLocks noChangeArrowheads="1"/>
          </p:cNvSpPr>
          <p:nvPr/>
        </p:nvSpPr>
        <p:spPr bwMode="auto">
          <a:xfrm>
            <a:off x="5956300" y="1698625"/>
            <a:ext cx="2892425" cy="26527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7200" dirty="0">
                <a:solidFill>
                  <a:srgbClr val="0000E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Block</a:t>
            </a:r>
          </a:p>
          <a:p>
            <a:pPr algn="ctr">
              <a:defRPr/>
            </a:pPr>
            <a:r>
              <a:rPr lang="en-US" sz="9600" dirty="0">
                <a:solidFill>
                  <a:srgbClr val="0000E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4</a:t>
            </a:r>
          </a:p>
        </p:txBody>
      </p:sp>
      <p:sp>
        <p:nvSpPr>
          <p:cNvPr id="551942" name="Text Box 6"/>
          <p:cNvSpPr txBox="1">
            <a:spLocks noChangeArrowheads="1"/>
          </p:cNvSpPr>
          <p:nvPr/>
        </p:nvSpPr>
        <p:spPr bwMode="auto">
          <a:xfrm>
            <a:off x="266700" y="22225"/>
            <a:ext cx="8602663" cy="1447800"/>
          </a:xfrm>
          <a:prstGeom prst="rect">
            <a:avLst/>
          </a:prstGeom>
          <a:solidFill>
            <a:schemeClr val="tx2"/>
          </a:solidFill>
          <a:ln w="38100">
            <a:solidFill>
              <a:srgbClr val="0000F4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4400" dirty="0">
                <a:solidFill>
                  <a:srgbClr val="0000F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Building </a:t>
            </a:r>
            <a:r>
              <a:rPr lang="en-US" sz="4400" dirty="0" smtClean="0">
                <a:solidFill>
                  <a:srgbClr val="0000F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5511</a:t>
            </a:r>
            <a:endParaRPr lang="en-US" sz="4400" dirty="0">
              <a:solidFill>
                <a:srgbClr val="0000F4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en-US" sz="4400" dirty="0">
                <a:solidFill>
                  <a:srgbClr val="0000F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Safe Room</a:t>
            </a:r>
          </a:p>
        </p:txBody>
      </p:sp>
      <p:sp>
        <p:nvSpPr>
          <p:cNvPr id="551943" name="Text Box 7"/>
          <p:cNvSpPr txBox="1">
            <a:spLocks noChangeArrowheads="1"/>
          </p:cNvSpPr>
          <p:nvPr/>
        </p:nvSpPr>
        <p:spPr bwMode="auto">
          <a:xfrm>
            <a:off x="-25400" y="1704975"/>
            <a:ext cx="3257550" cy="11890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7200">
                <a:solidFill>
                  <a:srgbClr val="0000E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Sector</a:t>
            </a:r>
          </a:p>
        </p:txBody>
      </p:sp>
      <p:sp>
        <p:nvSpPr>
          <p:cNvPr id="551953" name="Text Box 17"/>
          <p:cNvSpPr txBox="1">
            <a:spLocks noChangeArrowheads="1"/>
          </p:cNvSpPr>
          <p:nvPr/>
        </p:nvSpPr>
        <p:spPr bwMode="auto">
          <a:xfrm>
            <a:off x="2264458" y="4248148"/>
            <a:ext cx="3929281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dirty="0"/>
              <a:t>     </a:t>
            </a:r>
            <a:r>
              <a:rPr lang="en-US" sz="4800" dirty="0" smtClean="0">
                <a:solidFill>
                  <a:srgbClr val="FF0000"/>
                </a:solidFill>
              </a:rPr>
              <a:t>Hallway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½ Floppy (A:)">
  <a:themeElements>
    <a:clrScheme name="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0000"/>
      </a:accent1>
      <a:accent2>
        <a:srgbClr val="FF00FF"/>
      </a:accent2>
      <a:accent3>
        <a:srgbClr val="AAAAFF"/>
      </a:accent3>
      <a:accent4>
        <a:srgbClr val="DADADA"/>
      </a:accent4>
      <a:accent5>
        <a:srgbClr val="FFAAAA"/>
      </a:accent5>
      <a:accent6>
        <a:srgbClr val="E700E7"/>
      </a:accent6>
      <a:hlink>
        <a:srgbClr val="00FF00"/>
      </a:hlink>
      <a:folHlink>
        <a:srgbClr val="919191"/>
      </a:folHlink>
    </a:clrScheme>
    <a:fontScheme name="3½ Floppy (A:)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33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1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3300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1" u="none" strike="noStrike" cap="none" normalizeH="0" baseline="0" smtClean="0">
            <a:ln>
              <a:noFill/>
            </a:ln>
            <a:solidFill>
              <a:schemeClr val="tx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defRPr>
        </a:defPPr>
      </a:lstStyle>
    </a:lnDef>
  </a:objectDefaults>
  <a:extraClrSchemeLst>
    <a:extraClrScheme>
      <a:clrScheme name="3½ Floppy (A: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½ Floppy (A: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5245</TotalTime>
  <Pages>29</Pages>
  <Words>43</Words>
  <Application>Microsoft Office PowerPoint</Application>
  <PresentationFormat>Letter Paper (8.5x11 in)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3½ Floppy (A:)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96 afit brief</dc:title>
  <dc:creator>robertson</dc:creator>
  <cp:lastModifiedBy>LARKIN, TIMOTHY A GS-12 USAF AMC 87 CES/CEXM</cp:lastModifiedBy>
  <cp:revision>443</cp:revision>
  <cp:lastPrinted>2000-09-09T18:00:41Z</cp:lastPrinted>
  <dcterms:created xsi:type="dcterms:W3CDTF">1996-03-15T12:15:24Z</dcterms:created>
  <dcterms:modified xsi:type="dcterms:W3CDTF">2012-06-19T14:52:29Z</dcterms:modified>
</cp:coreProperties>
</file>